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88966-9F5F-A14A-98D4-0D6AC7FBE141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3222-AC78-E545-AFCA-7DE7097C9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1299B-4E19-2C4D-876C-0BCB0534C6A8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735A-7F4B-9A4D-AAC2-46DDAAB764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619" y="56928"/>
            <a:ext cx="8756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619" y="1600200"/>
            <a:ext cx="875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5" y="6453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6295" y="64531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MC-PAD Midterm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7195" y="6453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9CE8-58F7-DA4B-B8A5-FF9AA146EF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C-PAD-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54845" y="77038"/>
            <a:ext cx="1885950" cy="103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6609"/>
            <a:ext cx="7772400" cy="1470025"/>
          </a:xfrm>
        </p:spPr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6634"/>
            <a:ext cx="6400800" cy="3215439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Wingdings" charset="2"/>
              <a:buAutoNum type="arabicPlain"/>
            </a:pPr>
            <a:r>
              <a:rPr lang="en-US" dirty="0" smtClean="0"/>
              <a:t>some past background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education (graduation date &amp; university)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(master) thesis topic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 home country</a:t>
            </a:r>
          </a:p>
          <a:p>
            <a:pPr marL="514350" indent="-514350" algn="l">
              <a:buFont typeface="Wingdings" charset="2"/>
              <a:buAutoNum type="arabicPlain"/>
            </a:pPr>
            <a:r>
              <a:rPr lang="en-US" dirty="0" smtClean="0"/>
              <a:t>present status: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host institute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MC-PAD project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supervisor</a:t>
            </a:r>
          </a:p>
          <a:p>
            <a:pPr marL="971550" lvl="1" indent="-514350" algn="l">
              <a:buFont typeface="Wingdings" charset="2"/>
              <a:buAutoNum type="arabicPlain"/>
            </a:pPr>
            <a:r>
              <a:rPr lang="en-US" dirty="0" smtClean="0"/>
              <a:t>thesis advisor and university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the presentation on your </a:t>
            </a:r>
            <a:r>
              <a:rPr lang="en-US" dirty="0" smtClean="0">
                <a:solidFill>
                  <a:srgbClr val="FF0000"/>
                </a:solidFill>
              </a:rPr>
              <a:t>own work </a:t>
            </a:r>
          </a:p>
          <a:p>
            <a:r>
              <a:rPr lang="en-US" dirty="0"/>
              <a:t>A</a:t>
            </a:r>
            <a:r>
              <a:rPr lang="en-US" dirty="0" smtClean="0"/>
              <a:t>im at a presentation of </a:t>
            </a:r>
            <a:r>
              <a:rPr lang="en-US" dirty="0" smtClean="0">
                <a:solidFill>
                  <a:srgbClr val="FF0000"/>
                </a:solidFill>
              </a:rPr>
              <a:t>10 minutes </a:t>
            </a:r>
            <a:r>
              <a:rPr lang="en-US" dirty="0" smtClean="0"/>
              <a:t>so there is time for interruptions and questions. Address the</a:t>
            </a:r>
          </a:p>
          <a:p>
            <a:pPr lvl="1"/>
            <a:r>
              <a:rPr lang="en-US" dirty="0" smtClean="0"/>
              <a:t>technical progress</a:t>
            </a:r>
          </a:p>
          <a:p>
            <a:pPr lvl="1"/>
            <a:r>
              <a:rPr lang="en-US" dirty="0" smtClean="0"/>
              <a:t>impact of your work (on you, science, institute, collaboration)</a:t>
            </a:r>
          </a:p>
          <a:p>
            <a:pPr lvl="1"/>
            <a:r>
              <a:rPr lang="en-US" dirty="0" err="1" smtClean="0"/>
              <a:t>dissemenation</a:t>
            </a:r>
            <a:r>
              <a:rPr lang="en-US" dirty="0" smtClean="0"/>
              <a:t> (talks, reports)</a:t>
            </a:r>
          </a:p>
          <a:p>
            <a:r>
              <a:rPr lang="en-US" dirty="0" smtClean="0"/>
              <a:t>Less than 10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dirty="0" smtClean="0"/>
              <a:t>-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complete list of</a:t>
            </a:r>
          </a:p>
          <a:p>
            <a:pPr lvl="1"/>
            <a:r>
              <a:rPr lang="en-US" dirty="0" smtClean="0"/>
              <a:t> courses, training events and education related activities you </a:t>
            </a:r>
            <a:r>
              <a:rPr lang="en-US" i="1" dirty="0" smtClean="0"/>
              <a:t>followed</a:t>
            </a:r>
          </a:p>
          <a:p>
            <a:pPr lvl="1"/>
            <a:r>
              <a:rPr lang="en-US" dirty="0" smtClean="0"/>
              <a:t>teaching tasks (as a teacher or course assistant) or organizing activities  </a:t>
            </a:r>
          </a:p>
          <a:p>
            <a:pPr lvl="1"/>
            <a:r>
              <a:rPr lang="en-US" dirty="0" smtClean="0"/>
              <a:t>Were you involved in any outreach activities? (open days, tours, national physics meeting)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dirty="0" smtClean="0"/>
              <a:t> </a:t>
            </a:r>
            <a:r>
              <a:rPr lang="en-US" dirty="0" smtClean="0"/>
              <a:t>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provide a complete list of </a:t>
            </a:r>
          </a:p>
          <a:p>
            <a:pPr lvl="1"/>
            <a:r>
              <a:rPr lang="en-US" dirty="0" smtClean="0"/>
              <a:t>Publications</a:t>
            </a:r>
          </a:p>
          <a:p>
            <a:pPr lvl="2"/>
            <a:r>
              <a:rPr lang="en-US" dirty="0" smtClean="0"/>
              <a:t>articles</a:t>
            </a:r>
          </a:p>
          <a:p>
            <a:pPr lvl="2"/>
            <a:r>
              <a:rPr lang="en-US" dirty="0" smtClean="0"/>
              <a:t>internal notes</a:t>
            </a:r>
          </a:p>
          <a:p>
            <a:pPr lvl="2"/>
            <a:r>
              <a:rPr lang="en-US" dirty="0" smtClean="0"/>
              <a:t>thesis preparations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2"/>
            <a:r>
              <a:rPr lang="en-US" dirty="0" smtClean="0"/>
              <a:t>conferences</a:t>
            </a:r>
          </a:p>
          <a:p>
            <a:pPr lvl="2"/>
            <a:r>
              <a:rPr lang="en-US" dirty="0" smtClean="0"/>
              <a:t>schools</a:t>
            </a:r>
          </a:p>
          <a:p>
            <a:pPr lvl="2"/>
            <a:r>
              <a:rPr lang="en-US" dirty="0" smtClean="0"/>
              <a:t>group meetings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September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9CE8-58F7-DA4B-B8A5-FF9AA146EF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MC-PAD Midterm Review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Your Name</vt:lpstr>
      <vt:lpstr>Contents</vt:lpstr>
      <vt:lpstr>Overview - Training</vt:lpstr>
      <vt:lpstr>Overview - Results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talk  Your Name</dc:title>
  <dc:creator>E Koffeman</dc:creator>
  <cp:lastModifiedBy>E Koffeman</cp:lastModifiedBy>
  <cp:revision>4</cp:revision>
  <dcterms:created xsi:type="dcterms:W3CDTF">2010-07-30T08:30:44Z</dcterms:created>
  <dcterms:modified xsi:type="dcterms:W3CDTF">2010-07-30T08:31:32Z</dcterms:modified>
</cp:coreProperties>
</file>