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1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16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 varScale="1">
        <p:scale>
          <a:sx n="89" d="100"/>
          <a:sy n="89" d="100"/>
        </p:scale>
        <p:origin x="16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FCED-12B9-421F-A18D-233228D7670A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FDB3-5018-4BBC-85DD-95A502B74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90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FCED-12B9-421F-A18D-233228D7670A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FDB3-5018-4BBC-85DD-95A502B74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91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FCED-12B9-421F-A18D-233228D7670A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FDB3-5018-4BBC-85DD-95A502B74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93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FCED-12B9-421F-A18D-233228D7670A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FDB3-5018-4BBC-85DD-95A502B74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10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FCED-12B9-421F-A18D-233228D7670A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FDB3-5018-4BBC-85DD-95A502B74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930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FCED-12B9-421F-A18D-233228D7670A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FDB3-5018-4BBC-85DD-95A502B74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949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FCED-12B9-421F-A18D-233228D7670A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FDB3-5018-4BBC-85DD-95A502B74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34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FCED-12B9-421F-A18D-233228D7670A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FDB3-5018-4BBC-85DD-95A502B74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99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FCED-12B9-421F-A18D-233228D7670A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FDB3-5018-4BBC-85DD-95A502B74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14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FCED-12B9-421F-A18D-233228D7670A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FDB3-5018-4BBC-85DD-95A502B74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30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FCED-12B9-421F-A18D-233228D7670A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4FDB3-5018-4BBC-85DD-95A502B74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05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AFCED-12B9-421F-A18D-233228D7670A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4FDB3-5018-4BBC-85DD-95A502B74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39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22829" y="286796"/>
            <a:ext cx="5233181" cy="3128702"/>
          </a:xfrm>
        </p:spPr>
        <p:txBody>
          <a:bodyPr>
            <a:normAutofit fontScale="90000"/>
          </a:bodyPr>
          <a:lstStyle/>
          <a:p>
            <a:r>
              <a:rPr lang="sl-SI" b="1" dirty="0" smtClean="0">
                <a:solidFill>
                  <a:srgbClr val="FFFF00"/>
                </a:solidFill>
              </a:rPr>
              <a:t>Jožef Stefan </a:t>
            </a:r>
            <a:r>
              <a:rPr lang="sl-SI" b="1" dirty="0" smtClean="0">
                <a:solidFill>
                  <a:srgbClr val="FFFF00"/>
                </a:solidFill>
              </a:rPr>
              <a:t>Institute</a:t>
            </a:r>
            <a:br>
              <a:rPr lang="sl-SI" b="1" dirty="0" smtClean="0">
                <a:solidFill>
                  <a:srgbClr val="FFFF00"/>
                </a:solidFill>
              </a:rPr>
            </a:br>
            <a:r>
              <a:rPr lang="sl-SI" b="1" dirty="0">
                <a:solidFill>
                  <a:srgbClr val="FFFF00"/>
                </a:solidFill>
              </a:rPr>
              <a:t/>
            </a:r>
            <a:br>
              <a:rPr lang="sl-SI" b="1" dirty="0">
                <a:solidFill>
                  <a:srgbClr val="FFFF00"/>
                </a:solidFill>
              </a:rPr>
            </a:br>
            <a:r>
              <a:rPr lang="sl-SI" b="1" dirty="0" smtClean="0">
                <a:solidFill>
                  <a:srgbClr val="FFFF00"/>
                </a:solidFill>
              </a:rPr>
              <a:t>70 </a:t>
            </a:r>
            <a:r>
              <a:rPr lang="sl-SI" b="1" dirty="0" err="1" smtClean="0">
                <a:solidFill>
                  <a:srgbClr val="FFFF00"/>
                </a:solidFill>
              </a:rPr>
              <a:t>Years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6977575" y="3892496"/>
            <a:ext cx="5078435" cy="2508305"/>
          </a:xfrm>
        </p:spPr>
        <p:txBody>
          <a:bodyPr>
            <a:noAutofit/>
          </a:bodyPr>
          <a:lstStyle/>
          <a:p>
            <a:r>
              <a:rPr lang="sl-SI" sz="2000" b="1" dirty="0" err="1" smtClean="0">
                <a:solidFill>
                  <a:srgbClr val="FFFF00"/>
                </a:solidFill>
              </a:rPr>
              <a:t>Photos</a:t>
            </a:r>
            <a:r>
              <a:rPr lang="sl-SI" sz="2000" b="1" dirty="0" smtClean="0">
                <a:solidFill>
                  <a:srgbClr val="FFFF00"/>
                </a:solidFill>
              </a:rPr>
              <a:t>:</a:t>
            </a:r>
          </a:p>
          <a:p>
            <a:r>
              <a:rPr lang="sl-SI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Arne </a:t>
            </a:r>
            <a:r>
              <a:rPr lang="en-US" sz="2000" b="1" dirty="0" err="1" smtClean="0">
                <a:solidFill>
                  <a:srgbClr val="FFFF00"/>
                </a:solidFill>
              </a:rPr>
              <a:t>Hodalič</a:t>
            </a:r>
            <a:endParaRPr lang="sl-SI" sz="2000" b="1" dirty="0" smtClean="0">
              <a:solidFill>
                <a:srgbClr val="FFFF00"/>
              </a:solidFill>
            </a:endParaRPr>
          </a:p>
          <a:p>
            <a:r>
              <a:rPr lang="sl-SI" sz="2000" b="1" dirty="0" smtClean="0">
                <a:solidFill>
                  <a:srgbClr val="FFFF00"/>
                </a:solidFill>
              </a:rPr>
              <a:t>&amp;</a:t>
            </a:r>
          </a:p>
          <a:p>
            <a:r>
              <a:rPr lang="en-US" sz="2000" b="1" dirty="0" err="1" smtClean="0">
                <a:solidFill>
                  <a:srgbClr val="FFFF00"/>
                </a:solidFill>
              </a:rPr>
              <a:t>Katja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Bidovec</a:t>
            </a:r>
            <a:endParaRPr lang="sl-SI" sz="2000" b="1" dirty="0" smtClean="0">
              <a:solidFill>
                <a:srgbClr val="FFFF00"/>
              </a:solidFill>
            </a:endParaRPr>
          </a:p>
          <a:p>
            <a:endParaRPr lang="sl-SI" sz="2000" b="1" dirty="0">
              <a:solidFill>
                <a:srgbClr val="FFFF00"/>
              </a:solidFill>
            </a:endParaRPr>
          </a:p>
          <a:p>
            <a:r>
              <a:rPr lang="sl-SI" sz="2000" b="1" dirty="0" smtClean="0">
                <a:solidFill>
                  <a:srgbClr val="FFFF00"/>
                </a:solidFill>
              </a:rPr>
              <a:t>2019</a:t>
            </a:r>
            <a:r>
              <a:rPr lang="en-US" sz="2000" dirty="0" smtClean="0"/>
              <a:t>. </a:t>
            </a:r>
            <a:endParaRPr lang="en-US" sz="20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18" y="294010"/>
            <a:ext cx="6274191" cy="624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8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52412"/>
            <a:ext cx="952500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52412"/>
            <a:ext cx="952500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1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52412"/>
            <a:ext cx="952500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5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61937"/>
            <a:ext cx="9525000" cy="63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2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42887"/>
            <a:ext cx="9525000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0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47650"/>
            <a:ext cx="95250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9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52412"/>
            <a:ext cx="952500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6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52412"/>
            <a:ext cx="952500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6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52412"/>
            <a:ext cx="952500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0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33362"/>
            <a:ext cx="9525000" cy="63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61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4746" y="126930"/>
            <a:ext cx="5049937" cy="661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8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52412"/>
            <a:ext cx="952500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8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241" y="141911"/>
            <a:ext cx="4504885" cy="658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0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742" y="136663"/>
            <a:ext cx="4386483" cy="656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5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52412"/>
            <a:ext cx="952500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1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52412"/>
            <a:ext cx="952500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3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52412"/>
            <a:ext cx="952500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8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47650"/>
            <a:ext cx="95250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0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314325"/>
            <a:ext cx="9525000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9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47650"/>
            <a:ext cx="95250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9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282" y="170530"/>
            <a:ext cx="4719198" cy="64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8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773" y="801857"/>
            <a:ext cx="9926799" cy="527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78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38125"/>
            <a:ext cx="9525000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3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19075"/>
            <a:ext cx="9525000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8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42887"/>
            <a:ext cx="9525000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0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52412"/>
            <a:ext cx="952500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4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52412"/>
            <a:ext cx="952500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0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357187"/>
            <a:ext cx="9525000" cy="61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9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66675"/>
            <a:ext cx="9525000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6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57175"/>
            <a:ext cx="9525000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38125"/>
            <a:ext cx="9525000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5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38125"/>
            <a:ext cx="9525000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2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09550"/>
            <a:ext cx="952500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8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28600"/>
            <a:ext cx="9525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1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52412"/>
            <a:ext cx="952500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8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80975"/>
            <a:ext cx="9525000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8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52412"/>
            <a:ext cx="952500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34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28600"/>
            <a:ext cx="9525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9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603717"/>
            <a:ext cx="11693210" cy="367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8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57175"/>
            <a:ext cx="9525000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5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38125"/>
            <a:ext cx="9525000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6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4088163" y="1570616"/>
            <a:ext cx="331520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5400" dirty="0" err="1" smtClean="0">
                <a:solidFill>
                  <a:srgbClr val="FFFF00"/>
                </a:solidFill>
              </a:rPr>
              <a:t>The</a:t>
            </a:r>
            <a:r>
              <a:rPr lang="sl-SI" sz="5400" dirty="0" smtClean="0">
                <a:solidFill>
                  <a:srgbClr val="FFFF00"/>
                </a:solidFill>
              </a:rPr>
              <a:t> END</a:t>
            </a:r>
          </a:p>
          <a:p>
            <a:pPr algn="ctr"/>
            <a:endParaRPr lang="sl-SI" sz="5400" dirty="0" smtClean="0">
              <a:solidFill>
                <a:srgbClr val="FFFF00"/>
              </a:solidFill>
            </a:endParaRPr>
          </a:p>
          <a:p>
            <a:pPr algn="ctr"/>
            <a:endParaRPr lang="sl-SI" sz="5400" dirty="0" smtClean="0">
              <a:solidFill>
                <a:srgbClr val="FFFF00"/>
              </a:solidFill>
            </a:endParaRPr>
          </a:p>
          <a:p>
            <a:pPr algn="ctr"/>
            <a:r>
              <a:rPr lang="sl-SI" sz="5400" dirty="0" err="1" smtClean="0">
                <a:solidFill>
                  <a:srgbClr val="FFFF00"/>
                </a:solidFill>
              </a:rPr>
              <a:t>Thank</a:t>
            </a:r>
            <a:r>
              <a:rPr lang="sl-SI" sz="5400" dirty="0" smtClean="0">
                <a:solidFill>
                  <a:srgbClr val="FFFF00"/>
                </a:solidFill>
              </a:rPr>
              <a:t> </a:t>
            </a:r>
            <a:r>
              <a:rPr lang="sl-SI" sz="5400" dirty="0" err="1" smtClean="0">
                <a:solidFill>
                  <a:srgbClr val="FFFF00"/>
                </a:solidFill>
              </a:rPr>
              <a:t>you</a:t>
            </a:r>
            <a:r>
              <a:rPr lang="sl-SI" sz="5400" dirty="0" smtClean="0">
                <a:solidFill>
                  <a:srgbClr val="FFFF00"/>
                </a:solidFill>
              </a:rPr>
              <a:t>!</a:t>
            </a:r>
            <a:endParaRPr lang="en-US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4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19075"/>
            <a:ext cx="9525000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4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09550"/>
            <a:ext cx="952500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11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0934" y="182880"/>
            <a:ext cx="4318986" cy="647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5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33362"/>
            <a:ext cx="9525000" cy="63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8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52412"/>
            <a:ext cx="952500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86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18</Words>
  <Application>Microsoft Office PowerPoint</Application>
  <PresentationFormat>Širokozaslonsko</PresentationFormat>
  <Paragraphs>11</Paragraphs>
  <Slides>48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Officeova tema</vt:lpstr>
      <vt:lpstr>Jožef Stefan Institute  70 Years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Jožef Stefan Institute</dc:title>
  <dc:creator>Windows User</dc:creator>
  <cp:lastModifiedBy>Windows User</cp:lastModifiedBy>
  <cp:revision>17</cp:revision>
  <dcterms:created xsi:type="dcterms:W3CDTF">2019-04-03T08:35:00Z</dcterms:created>
  <dcterms:modified xsi:type="dcterms:W3CDTF">2019-04-03T11:42:22Z</dcterms:modified>
</cp:coreProperties>
</file>